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7/6/2015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United States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Officers of the Congress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Vice-President</a:t>
            </a:r>
          </a:p>
          <a:p>
            <a:pPr lvl="1"/>
            <a:r>
              <a:rPr lang="en-US" dirty="0" smtClean="0"/>
              <a:t>President Pro Tempore (usually the oldest member of the majority party) fills in when the VP isn’t there</a:t>
            </a:r>
          </a:p>
          <a:p>
            <a:r>
              <a:rPr lang="en-US" dirty="0" smtClean="0"/>
              <a:t>The Majority Leader</a:t>
            </a:r>
          </a:p>
          <a:p>
            <a:r>
              <a:rPr lang="en-US" dirty="0" smtClean="0"/>
              <a:t>The Majority Whip (focuses on keeping members of the party in line)</a:t>
            </a:r>
          </a:p>
          <a:p>
            <a:r>
              <a:rPr lang="en-US" dirty="0" smtClean="0"/>
              <a:t>The Minority Leader</a:t>
            </a:r>
          </a:p>
          <a:p>
            <a:r>
              <a:rPr lang="en-US" dirty="0" smtClean="0"/>
              <a:t>The Minority Whip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Speaker of the House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Majority Leader (Usually works the floor)</a:t>
            </a:r>
          </a:p>
          <a:p>
            <a:r>
              <a:rPr lang="en-US" dirty="0" smtClean="0"/>
              <a:t>The Majority Whip</a:t>
            </a:r>
          </a:p>
          <a:p>
            <a:r>
              <a:rPr lang="en-US" dirty="0" smtClean="0"/>
              <a:t>The Minority Leader</a:t>
            </a:r>
          </a:p>
          <a:p>
            <a:r>
              <a:rPr lang="en-US" dirty="0" smtClean="0"/>
              <a:t>The Minority Whip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Getting Elected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Can cost millions of dollars!</a:t>
            </a:r>
          </a:p>
          <a:p>
            <a:pPr lvl="1"/>
            <a:r>
              <a:rPr lang="en-US" dirty="0" smtClean="0"/>
              <a:t>Maryland (6-10 Million)</a:t>
            </a:r>
          </a:p>
          <a:p>
            <a:pPr lvl="1"/>
            <a:r>
              <a:rPr lang="en-US" dirty="0" smtClean="0"/>
              <a:t>New York (15 Million)</a:t>
            </a:r>
          </a:p>
          <a:p>
            <a:pPr lvl="1"/>
            <a:r>
              <a:rPr lang="en-US" dirty="0" smtClean="0"/>
              <a:t>California (20-30 Million)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Can be very competitive races…but raising money is easier, because people know who you are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be relatively cheap in non-competitive districts</a:t>
            </a:r>
          </a:p>
          <a:p>
            <a:pPr lvl="1"/>
            <a:r>
              <a:rPr lang="en-US" dirty="0" smtClean="0"/>
              <a:t>Because of gerrymandering, few quality candidates challenge incumbents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Fundraising is way harder!</a:t>
            </a:r>
          </a:p>
          <a:p>
            <a:pPr lvl="1"/>
            <a:r>
              <a:rPr lang="en-US" dirty="0" smtClean="0"/>
              <a:t>From the moment you are sworn in, you have to raise $6500 EVERY DAY for the next 2 years to protect your seat!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0916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Establishing a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Article I, Section I:  All legislative Powers herein granted shall be vested in a Congress of the United States, which shall consist of a Senate and a House of Representatives</a:t>
            </a:r>
          </a:p>
          <a:p>
            <a:endParaRPr lang="en-US" i="1" dirty="0" smtClean="0"/>
          </a:p>
          <a:p>
            <a:r>
              <a:rPr lang="en-US" dirty="0" smtClean="0"/>
              <a:t>Question: What kind of legislature is the U.S. Congress?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House of Representatives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435 members of the House who serve 2 year terms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dirty="0" smtClean="0"/>
              <a:t>Each member represents a congressional district of about 650,000 people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764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U.S. Senate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100 members of the Senate who serve 6 year terms</a:t>
            </a:r>
          </a:p>
          <a:p>
            <a:endParaRPr lang="en-US" u="sng" dirty="0" smtClean="0"/>
          </a:p>
          <a:p>
            <a:r>
              <a:rPr lang="en-US" u="sng" dirty="0" smtClean="0"/>
              <a:t>2 senators from each state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57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Wisdom and Virtue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Only 1/3 of the Senate can be reelected every two years</a:t>
            </a:r>
          </a:p>
          <a:p>
            <a:pPr lvl="1"/>
            <a:r>
              <a:rPr lang="en-US" dirty="0" smtClean="0"/>
              <a:t>It would take three elections over six years to fire the entire Senate!</a:t>
            </a:r>
          </a:p>
          <a:p>
            <a:pPr lvl="1"/>
            <a:r>
              <a:rPr lang="en-US" dirty="0" smtClean="0"/>
              <a:t>The Senate is designed to be a check on the passions of the House…where the wisdom of the nation lies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All 435 members of the House must be reelected every two years</a:t>
            </a:r>
          </a:p>
          <a:p>
            <a:pPr lvl="1"/>
            <a:r>
              <a:rPr lang="en-US" dirty="0" smtClean="0"/>
              <a:t>If you don’t like your Congress throw these bums out!</a:t>
            </a:r>
          </a:p>
          <a:p>
            <a:pPr lvl="1"/>
            <a:r>
              <a:rPr lang="en-US" dirty="0" smtClean="0"/>
              <a:t>Because the House is closer to the people, they are subject to their passions and whims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Two Houses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Must be 30 to serve in the Senate and have lived in your state for 9 years</a:t>
            </a:r>
          </a:p>
          <a:p>
            <a:endParaRPr lang="en-US" u="sng" dirty="0" smtClean="0"/>
          </a:p>
          <a:p>
            <a:r>
              <a:rPr lang="en-US" dirty="0" smtClean="0"/>
              <a:t>Senators are seen as more prestigious and are more likely candidates to eventually run for president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Must be 25 to serve in the House and have lived in your district for 7 years</a:t>
            </a:r>
          </a:p>
          <a:p>
            <a:endParaRPr lang="en-US" dirty="0" smtClean="0"/>
          </a:p>
          <a:p>
            <a:r>
              <a:rPr lang="en-US" dirty="0" smtClean="0"/>
              <a:t>House districts must be redrawn every 10 years, based on the Census</a:t>
            </a:r>
          </a:p>
          <a:p>
            <a:pPr lvl="1"/>
            <a:r>
              <a:rPr lang="en-US" dirty="0" smtClean="0"/>
              <a:t>The practice of redrawing a district to help a political party is called Gerrymandering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Officers of the Congress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The House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The Vice-President of the United States serves as the President of the Senate</a:t>
            </a:r>
          </a:p>
          <a:p>
            <a:pPr lvl="1"/>
            <a:r>
              <a:rPr lang="en-US" u="sng" dirty="0" smtClean="0"/>
              <a:t>The VP can only vote if the Senate is tied</a:t>
            </a:r>
          </a:p>
          <a:p>
            <a:pPr lvl="1"/>
            <a:endParaRPr lang="en-US" u="sng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The House is led by the Speaker of the House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enerally the senior member of the party with the most seats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Political Terminology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political party with the most members in either the House or the Senate is called the </a:t>
            </a:r>
            <a:r>
              <a:rPr lang="en-US" i="1" u="sng" dirty="0" smtClean="0"/>
              <a:t>majority party</a:t>
            </a:r>
          </a:p>
          <a:p>
            <a:r>
              <a:rPr lang="en-US" u="sng" dirty="0" smtClean="0"/>
              <a:t>The other political party is called the </a:t>
            </a:r>
            <a:r>
              <a:rPr lang="en-US" i="1" u="sng" dirty="0" smtClean="0"/>
              <a:t>minority party</a:t>
            </a:r>
          </a:p>
          <a:p>
            <a:endParaRPr lang="en-US" dirty="0" smtClean="0"/>
          </a:p>
          <a:p>
            <a:r>
              <a:rPr lang="en-US" dirty="0" smtClean="0"/>
              <a:t>In the Senate, the day to day work is led by the Majority Leader</a:t>
            </a:r>
          </a:p>
          <a:p>
            <a:r>
              <a:rPr lang="en-US" dirty="0" smtClean="0"/>
              <a:t>The Speaker of the House sets the agenda in the House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1559</TotalTime>
  <Words>548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Default Theme</vt:lpstr>
      <vt:lpstr>The United States Congress</vt:lpstr>
      <vt:lpstr>PowerPoint Presentation</vt:lpstr>
      <vt:lpstr>Establishing a Congress</vt:lpstr>
      <vt:lpstr>U.S. House of Representatives</vt:lpstr>
      <vt:lpstr>U.S. Senate</vt:lpstr>
      <vt:lpstr>Wisdom and Virtue</vt:lpstr>
      <vt:lpstr>The Two Houses</vt:lpstr>
      <vt:lpstr>The Officers of the Congress</vt:lpstr>
      <vt:lpstr>Political Terminology</vt:lpstr>
      <vt:lpstr>The Officers of the Congress</vt:lpstr>
      <vt:lpstr>Getting Elected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States Congress</dc:title>
  <dc:creator>Lawrence Ashley Staten</dc:creator>
  <cp:lastModifiedBy>Lawrence Staten</cp:lastModifiedBy>
  <cp:revision>11</cp:revision>
  <dcterms:created xsi:type="dcterms:W3CDTF">2012-02-12T20:41:30Z</dcterms:created>
  <dcterms:modified xsi:type="dcterms:W3CDTF">2015-07-06T13:28:19Z</dcterms:modified>
</cp:coreProperties>
</file>